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0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senza titolo" id="{397F7248-93FA-4670-BFB0-C3AB933484F1}">
          <p14:sldIdLst>
            <p14:sldId id="256"/>
            <p14:sldId id="257"/>
            <p14:sldId id="261"/>
            <p14:sldId id="262"/>
            <p14:sldId id="260"/>
            <p14:sldId id="263"/>
            <p14:sldId id="258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" initials="L" lastIdx="1" clrIdx="0">
    <p:extLst>
      <p:ext uri="{19B8F6BF-5375-455C-9EA6-DF929625EA0E}">
        <p15:presenceInfo xmlns:p15="http://schemas.microsoft.com/office/powerpoint/2012/main" userId="417930c884c4594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BC"/>
    <a:srgbClr val="FEBB72"/>
    <a:srgbClr val="FD8603"/>
    <a:srgbClr val="FEA544"/>
    <a:srgbClr val="FF6408"/>
    <a:srgbClr val="CCFF33"/>
    <a:srgbClr val="DE0000"/>
    <a:srgbClr val="F13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F84DB8-9448-4D6D-8A14-AFE49925A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B8DD454-67F7-4B97-83B5-F0D5A27C5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BCE95C-1C75-4F63-8A29-1EEA2D884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FF9D0D-253C-4F7A-8567-B1D9C133E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B9148BF-45B8-436B-A02F-3EAB8EAF4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798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107E81-8A23-4FD4-AEE1-A814A118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0108003-CD7D-4DD0-B1D3-21B33FC8D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521153C-EA95-4B57-BA06-2AD33816C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F87AEA-6D65-4FBB-AA02-3175E8AB1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7FE1CAE-C412-4873-9F54-B747E3330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6192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854FE72-2CC4-4F50-9246-C2736B9B95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B86EB40-A676-4E55-96BA-119FDDA06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D29F2EF-D937-4117-8E7D-08440AB2D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3834C7-4A87-43D9-8D6C-45F71B7DB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F520CB-0E0A-42B7-9511-91ACFCA54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629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292D-AF06-4B0D-86D6-24E1C1594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EFF2F6-E2D8-4CFE-9664-152BDEC9E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A881DB-9405-423E-83AD-90CD5931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6A012C-126E-459E-BF8B-0EC2C257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B0CD61-3C65-4E4E-8B02-BB57E961B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3787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C4E44F-E381-4599-A681-AC30D13F3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D1BAD9-A981-47A6-B9E2-9279B29CA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AB8BF9-4775-4F59-B916-35D04C74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E83BFD-F1FF-47E9-B68F-F6A624528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AE5F0BF-28A6-4C0F-8A5D-246C7D122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0478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7F8263-9516-41C6-8458-92523A4EC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A82669C-91D2-477C-B3ED-6DD45FEE9A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37E68DE-7077-4312-B6ED-7A561AC8A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1B18F1-89EA-41E4-8404-B7D82AEE1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AEEAE3-4EC1-4AA8-9F8F-AA9904419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2370BAA-194D-43DF-BA87-ABF31E9D8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5611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28A9E6-6E1C-4D2B-9859-BF3707348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B26B662-4E36-4D20-8963-51BC0A02D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258F435-6937-47B3-991B-35CCC6C52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75FFA66-4913-479F-94D2-9D5F67F2FE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6C8BB54-D321-4D1F-8EDA-37344AAA0D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D1133C5-08D1-440F-BEAE-DD7A327A4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71ACFDD-BB54-4CD3-B71E-700F7535F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2A033F4-B40C-4677-AF70-40EB3187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31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810F34-BDAB-4E73-8508-5BA6D3AC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8A1E77C-CE0B-498F-A5D5-25C081362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7898AA9-C6A1-4D75-9F6E-3D80D0A4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8D5E850-C814-42C9-8870-D17C438DB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24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6DE2734-B1E5-4395-A3BD-F99FADAC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AF8B61B-D6FD-4333-8F66-47FEE92D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EC0E961-A27D-4D44-A26D-0FD9B20DD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619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3EFBE0-7E04-4EB2-9CF0-C94C9A288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308E6B-949B-4217-97DC-CACC6ADD2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4E0254-4A50-49A3-8645-8CED30467D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F3CAA9A-7B8F-417C-B759-237C4DEC5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4CAAAC4-C4EB-4B5B-ABFF-5BD04ADD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37825AE-067B-4B2A-A90A-1BF98B5E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1525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CAA54D-5E1C-4CA0-862F-4C6EE37FE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FCBE29D-12C5-4139-873F-57E33270C0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3D1A30C-D11A-4BD5-AFD8-42B5E55AC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DC7A101-ECD5-453E-B2BB-C60C7FAFA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FBE9B3-3C3E-4DE0-B51D-9BDDB0544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C17CE94-83E4-403B-80D5-E1AA71F74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9119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1B58C3-2A17-484F-9905-36714130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673689D-A1C0-4668-A57B-BC9C5A869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C917FB-230A-4507-8913-1CAEE64B2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4AEA5-3B33-48CD-8BBA-51AF7612B8A5}" type="datetimeFigureOut">
              <a:rPr lang="it-IT" smtClean="0"/>
              <a:t>03/05/2022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E6A217-7FF3-4E9E-B219-3604D4CC9E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DC2E79F-9A6F-4AB9-9566-C986B16CC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B721C-2696-44A6-9FE3-1855541670C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668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uenext.it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F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4A193F2E-6AE5-4D93-890E-65567DACE38D}"/>
              </a:ext>
            </a:extLst>
          </p:cNvPr>
          <p:cNvSpPr txBox="1"/>
          <p:nvPr/>
        </p:nvSpPr>
        <p:spPr>
          <a:xfrm>
            <a:off x="1667792" y="1749415"/>
            <a:ext cx="88564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&gt; </a:t>
            </a:r>
            <a:r>
              <a:rPr lang="it-IT" sz="9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bluenext</a:t>
            </a:r>
            <a:r>
              <a:rPr lang="it-IT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&lt;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03F47FD-F4DA-40E0-95C3-54423C28784B}"/>
              </a:ext>
            </a:extLst>
          </p:cNvPr>
          <p:cNvSpPr txBox="1"/>
          <p:nvPr/>
        </p:nvSpPr>
        <p:spPr>
          <a:xfrm>
            <a:off x="3047999" y="3638550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Il Software per lo Studio</a:t>
            </a:r>
          </a:p>
        </p:txBody>
      </p:sp>
    </p:spTree>
    <p:extLst>
      <p:ext uri="{BB962C8B-B14F-4D97-AF65-F5344CB8AC3E}">
        <p14:creationId xmlns:p14="http://schemas.microsoft.com/office/powerpoint/2010/main" val="180462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immagine 4">
            <a:extLst>
              <a:ext uri="{FF2B5EF4-FFF2-40B4-BE49-F238E27FC236}">
                <a16:creationId xmlns:a16="http://schemas.microsoft.com/office/drawing/2014/main" id="{0D3821FB-0F8A-4C98-AEA0-5C5BAA1B5E2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338" r="14338"/>
          <a:stretch>
            <a:fillRect/>
          </a:stretch>
        </p:blipFill>
        <p:spPr>
          <a:xfrm>
            <a:off x="0" y="0"/>
            <a:ext cx="12191999" cy="6862489"/>
          </a:xfrm>
          <a:prstGeom prst="rect">
            <a:avLst/>
          </a:prstGeo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29FDEE5-64B7-4AE0-B712-9D21D2264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20049" y="1302698"/>
            <a:ext cx="4267421" cy="3646764"/>
          </a:xfrm>
        </p:spPr>
        <p:txBody>
          <a:bodyPr>
            <a:noAutofit/>
          </a:bodyPr>
          <a:lstStyle/>
          <a:p>
            <a:pPr algn="ctr"/>
            <a:r>
              <a:rPr lang="it-IT" sz="2800" dirty="0" err="1">
                <a:solidFill>
                  <a:schemeClr val="bg1"/>
                </a:solidFill>
              </a:rPr>
              <a:t>Blunext</a:t>
            </a:r>
            <a:r>
              <a:rPr lang="it-IT" sz="2800" dirty="0">
                <a:solidFill>
                  <a:schemeClr val="bg1"/>
                </a:solidFill>
              </a:rPr>
              <a:t> è una azienda informatica che idea, progetta e sviluppa software per la gestione delle attività contabili, fiscali ed amministrative</a:t>
            </a:r>
            <a:r>
              <a:rPr lang="it-IT" sz="2800" b="0" i="0" dirty="0">
                <a:solidFill>
                  <a:schemeClr val="bg1"/>
                </a:solidFill>
                <a:effectLst/>
                <a:latin typeface="brown_light"/>
              </a:rPr>
              <a:t>.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9E3E457-EDEE-4E1D-82F5-2A4FCDD69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6563" y="423077"/>
            <a:ext cx="4814392" cy="784371"/>
          </a:xfrm>
        </p:spPr>
        <p:txBody>
          <a:bodyPr>
            <a:noAutofit/>
          </a:bodyPr>
          <a:lstStyle/>
          <a:p>
            <a:pPr algn="ctr"/>
            <a:r>
              <a:rPr lang="it-IT" sz="3900" dirty="0">
                <a:solidFill>
                  <a:schemeClr val="bg1"/>
                </a:solidFill>
                <a:latin typeface="Algerian" panose="04020705040A02060702" pitchFamily="82" charset="0"/>
              </a:rPr>
              <a:t>Che cos’è </a:t>
            </a:r>
            <a:r>
              <a:rPr lang="it-IT" sz="3900" dirty="0" err="1">
                <a:solidFill>
                  <a:schemeClr val="bg1"/>
                </a:solidFill>
                <a:latin typeface="Algerian" panose="04020705040A02060702" pitchFamily="82" charset="0"/>
              </a:rPr>
              <a:t>Bluenext</a:t>
            </a:r>
            <a:r>
              <a:rPr lang="it-IT" sz="3900" dirty="0">
                <a:solidFill>
                  <a:schemeClr val="bg1"/>
                </a:solidFill>
                <a:latin typeface="Algerian" panose="04020705040A02060702" pitchFamily="8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3909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FCC5AFD-E5E3-4254-B523-5F4335A4E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243" y="1352550"/>
            <a:ext cx="4738688" cy="2980984"/>
          </a:xfrm>
          <a:noFill/>
        </p:spPr>
        <p:txBody>
          <a:bodyPr>
            <a:noAutofit/>
          </a:bodyPr>
          <a:lstStyle/>
          <a:p>
            <a:pPr algn="ctr"/>
            <a:r>
              <a:rPr lang="it-IT" sz="2800" dirty="0" err="1">
                <a:solidFill>
                  <a:schemeClr val="bg1"/>
                </a:solidFill>
              </a:rPr>
              <a:t>Bluenext</a:t>
            </a:r>
            <a:r>
              <a:rPr lang="it-IT" sz="2800" dirty="0">
                <a:solidFill>
                  <a:schemeClr val="bg1"/>
                </a:solidFill>
              </a:rPr>
              <a:t> è nata nel 2015 grazie all’unione di </a:t>
            </a:r>
            <a:r>
              <a:rPr lang="it-IT" sz="2800" dirty="0" err="1">
                <a:solidFill>
                  <a:schemeClr val="bg1"/>
                </a:solidFill>
              </a:rPr>
              <a:t>Italstudio</a:t>
            </a:r>
            <a:r>
              <a:rPr lang="it-IT" sz="2800" dirty="0">
                <a:solidFill>
                  <a:schemeClr val="bg1"/>
                </a:solidFill>
              </a:rPr>
              <a:t> Spa e </a:t>
            </a:r>
            <a:r>
              <a:rPr lang="it-IT" sz="2800" dirty="0" err="1">
                <a:solidFill>
                  <a:schemeClr val="bg1"/>
                </a:solidFill>
              </a:rPr>
              <a:t>Sistemidata</a:t>
            </a:r>
            <a:r>
              <a:rPr lang="it-IT" sz="2800" dirty="0">
                <a:solidFill>
                  <a:schemeClr val="bg1"/>
                </a:solidFill>
              </a:rPr>
              <a:t> Spa, entrambi negozi storici del mercato del software gestionale per professionisti ed aziende.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07B4D36-D745-48C3-96FC-444109D14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42900"/>
            <a:ext cx="4829175" cy="1628775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300" dirty="0">
                <a:solidFill>
                  <a:schemeClr val="bg1"/>
                </a:solidFill>
                <a:latin typeface="Algerian" panose="04020705040A02060702" pitchFamily="82" charset="0"/>
              </a:rPr>
              <a:t>Come è nata questa azienda?</a:t>
            </a:r>
          </a:p>
        </p:txBody>
      </p:sp>
    </p:spTree>
    <p:extLst>
      <p:ext uri="{BB962C8B-B14F-4D97-AF65-F5344CB8AC3E}">
        <p14:creationId xmlns:p14="http://schemas.microsoft.com/office/powerpoint/2010/main" val="392962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0306FC0-3EAD-4A8B-BA12-7426E998F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3715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98CD3623-D293-4B64-85FB-F4FD6F8E4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8836" y="2951718"/>
            <a:ext cx="7934325" cy="954564"/>
          </a:xfrm>
        </p:spPr>
        <p:txBody>
          <a:bodyPr>
            <a:noAutofit/>
          </a:bodyPr>
          <a:lstStyle/>
          <a:p>
            <a:pPr marL="914400" indent="-914400" algn="l">
              <a:buFont typeface="Wingdings" panose="05000000000000000000" pitchFamily="2" charset="2"/>
              <a:buChar char="Ø"/>
            </a:pPr>
            <a:r>
              <a:rPr lang="it-IT" sz="2800" dirty="0">
                <a:solidFill>
                  <a:schemeClr val="bg1"/>
                </a:solidFill>
              </a:rPr>
              <a:t>Commercialisti</a:t>
            </a:r>
          </a:p>
          <a:p>
            <a:pPr marL="914400" indent="-914400" algn="l">
              <a:buFont typeface="Wingdings" panose="05000000000000000000" pitchFamily="2" charset="2"/>
              <a:buChar char="Ø"/>
            </a:pPr>
            <a:r>
              <a:rPr lang="it-IT" sz="2800" dirty="0">
                <a:solidFill>
                  <a:schemeClr val="bg1"/>
                </a:solidFill>
              </a:rPr>
              <a:t>Consulenti del lavoro</a:t>
            </a:r>
          </a:p>
          <a:p>
            <a:pPr marL="914400" indent="-914400" algn="l">
              <a:buFont typeface="Wingdings" panose="05000000000000000000" pitchFamily="2" charset="2"/>
              <a:buChar char="Ø"/>
            </a:pPr>
            <a:r>
              <a:rPr lang="it-IT" sz="2800" dirty="0">
                <a:solidFill>
                  <a:schemeClr val="bg1"/>
                </a:solidFill>
              </a:rPr>
              <a:t>Associazioni di categoria</a:t>
            </a:r>
          </a:p>
          <a:p>
            <a:pPr marL="914400" indent="-914400" algn="l">
              <a:buFont typeface="Wingdings" panose="05000000000000000000" pitchFamily="2" charset="2"/>
              <a:buChar char="Ø"/>
            </a:pPr>
            <a:r>
              <a:rPr lang="it-IT" sz="2800" dirty="0">
                <a:solidFill>
                  <a:schemeClr val="bg1"/>
                </a:solidFill>
              </a:rPr>
              <a:t>Aziende e Pubbliche amministrazioni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1D61BE2-0420-49F3-8E93-69A7CD5BF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0860" y="372308"/>
            <a:ext cx="6010275" cy="1103551"/>
          </a:xfrm>
        </p:spPr>
        <p:txBody>
          <a:bodyPr>
            <a:normAutofit fontScale="90000"/>
          </a:bodyPr>
          <a:lstStyle/>
          <a:p>
            <a:r>
              <a:rPr lang="it-IT" sz="4300" dirty="0">
                <a:solidFill>
                  <a:schemeClr val="bg1"/>
                </a:solidFill>
                <a:latin typeface="Algerian" panose="04020705040A02060702" pitchFamily="82" charset="0"/>
              </a:rPr>
              <a:t>Che tipo di agenzie si affidano a </a:t>
            </a:r>
            <a:r>
              <a:rPr lang="it-IT" sz="4300" dirty="0" err="1">
                <a:solidFill>
                  <a:schemeClr val="bg1"/>
                </a:solidFill>
                <a:latin typeface="Algerian" panose="04020705040A02060702" pitchFamily="82" charset="0"/>
              </a:rPr>
              <a:t>Bluenext</a:t>
            </a:r>
            <a:r>
              <a:rPr lang="it-IT" sz="4300" dirty="0">
                <a:solidFill>
                  <a:schemeClr val="bg1"/>
                </a:solidFill>
                <a:latin typeface="Algerian" panose="04020705040A02060702" pitchFamily="8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0580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magine 17">
            <a:extLst>
              <a:ext uri="{FF2B5EF4-FFF2-40B4-BE49-F238E27FC236}">
                <a16:creationId xmlns:a16="http://schemas.microsoft.com/office/drawing/2014/main" id="{755F9281-A4AB-4B2C-A693-396179B04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958" y="1"/>
            <a:ext cx="12192000" cy="685799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DA41D455-E34A-4A11-98E4-E040A6F21386}"/>
              </a:ext>
            </a:extLst>
          </p:cNvPr>
          <p:cNvSpPr txBox="1"/>
          <p:nvPr/>
        </p:nvSpPr>
        <p:spPr>
          <a:xfrm>
            <a:off x="289936" y="2022027"/>
            <a:ext cx="3565967" cy="193899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  <a:latin typeface="quicksand_regular"/>
              </a:rPr>
              <a:t>Tel: 0541 328111</a:t>
            </a:r>
            <a:br>
              <a:rPr lang="it-IT" sz="2400" dirty="0">
                <a:solidFill>
                  <a:schemeClr val="bg1"/>
                </a:solidFill>
                <a:latin typeface="quicksand_regular"/>
              </a:rPr>
            </a:br>
            <a:r>
              <a:rPr lang="it-IT" sz="2400" dirty="0">
                <a:solidFill>
                  <a:schemeClr val="bg1"/>
                </a:solidFill>
                <a:latin typeface="quicksand_regular"/>
              </a:rPr>
              <a:t>Fax: 0541 624964</a:t>
            </a:r>
            <a:br>
              <a:rPr lang="it-IT" sz="2400" dirty="0">
                <a:solidFill>
                  <a:schemeClr val="bg1"/>
                </a:solidFill>
                <a:latin typeface="quicksand_regular"/>
              </a:rPr>
            </a:br>
            <a:r>
              <a:rPr lang="it-IT" sz="2400" dirty="0">
                <a:solidFill>
                  <a:schemeClr val="bg1"/>
                </a:solidFill>
                <a:latin typeface="quicksand_regular"/>
              </a:rPr>
              <a:t>Email: info@bluenext.it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  <a:latin typeface="quicksand_regular"/>
              </a:rPr>
              <a:t>Viale XXIII Settembre 1845, n° 95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5F590FA-946C-4046-8E11-220B0784093F}"/>
              </a:ext>
            </a:extLst>
          </p:cNvPr>
          <p:cNvSpPr txBox="1"/>
          <p:nvPr/>
        </p:nvSpPr>
        <p:spPr>
          <a:xfrm>
            <a:off x="8514158" y="2022027"/>
            <a:ext cx="3238500" cy="193899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47921 Rimini (RN)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Tel: 0541 328111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Sede operativa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Via </a:t>
            </a:r>
            <a:r>
              <a:rPr lang="it-IT" sz="2400" dirty="0" err="1">
                <a:solidFill>
                  <a:schemeClr val="bg1"/>
                </a:solidFill>
              </a:rPr>
              <a:t>Sgroppillo</a:t>
            </a:r>
            <a:r>
              <a:rPr lang="it-IT" sz="2400" dirty="0">
                <a:solidFill>
                  <a:schemeClr val="bg1"/>
                </a:solidFill>
              </a:rPr>
              <a:t>, n° 17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95027 San Gregorio (CT)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393B5BD-FBCB-4499-9EC3-6EDE3A09BD30}"/>
              </a:ext>
            </a:extLst>
          </p:cNvPr>
          <p:cNvSpPr txBox="1"/>
          <p:nvPr/>
        </p:nvSpPr>
        <p:spPr>
          <a:xfrm>
            <a:off x="4662487" y="2022027"/>
            <a:ext cx="2867025" cy="1938992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Tel: 095 493911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Sede operativa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Via Ghislandi, n° 63/b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24125 Bergamo (BG)</a:t>
            </a:r>
            <a:br>
              <a:rPr lang="it-IT" sz="2400" dirty="0">
                <a:solidFill>
                  <a:schemeClr val="bg1"/>
                </a:solidFill>
              </a:rPr>
            </a:br>
            <a:r>
              <a:rPr lang="it-IT" sz="2400" dirty="0">
                <a:solidFill>
                  <a:schemeClr val="bg1"/>
                </a:solidFill>
              </a:rPr>
              <a:t>Tel: 035 235979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F4A385-1056-4DB1-B8C7-DC9115D3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5" y="307139"/>
            <a:ext cx="3333750" cy="962025"/>
          </a:xfrm>
        </p:spPr>
        <p:txBody>
          <a:bodyPr>
            <a:normAutofit fontScale="90000"/>
          </a:bodyPr>
          <a:lstStyle/>
          <a:p>
            <a:pPr algn="ctr"/>
            <a:r>
              <a:rPr lang="it-IT" sz="3900" dirty="0">
                <a:solidFill>
                  <a:schemeClr val="bg1"/>
                </a:solidFill>
                <a:latin typeface="Algerian" panose="04020705040A02060702" pitchFamily="82" charset="0"/>
              </a:rPr>
              <a:t>Sedi è Contatti</a:t>
            </a:r>
          </a:p>
        </p:txBody>
      </p:sp>
    </p:spTree>
    <p:extLst>
      <p:ext uri="{BB962C8B-B14F-4D97-AF65-F5344CB8AC3E}">
        <p14:creationId xmlns:p14="http://schemas.microsoft.com/office/powerpoint/2010/main" val="120384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magine 27">
            <a:extLst>
              <a:ext uri="{FF2B5EF4-FFF2-40B4-BE49-F238E27FC236}">
                <a16:creationId xmlns:a16="http://schemas.microsoft.com/office/drawing/2014/main" id="{B5285AAB-82B7-4F6A-AE6B-B44B5A373C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3238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2EFD0DE-2EA7-4F2F-BD53-5DA42AD56128}"/>
              </a:ext>
            </a:extLst>
          </p:cNvPr>
          <p:cNvSpPr txBox="1"/>
          <p:nvPr/>
        </p:nvSpPr>
        <p:spPr>
          <a:xfrm>
            <a:off x="639133" y="3043773"/>
            <a:ext cx="13144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Daniele Giusti</a:t>
            </a:r>
          </a:p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1D252E3-D094-4181-B9D7-FEC7A42614E6}"/>
              </a:ext>
            </a:extLst>
          </p:cNvPr>
          <p:cNvSpPr txBox="1"/>
          <p:nvPr/>
        </p:nvSpPr>
        <p:spPr>
          <a:xfrm>
            <a:off x="3603233" y="3092123"/>
            <a:ext cx="12096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Stefano Righi</a:t>
            </a:r>
          </a:p>
          <a:p>
            <a:pPr algn="ctr"/>
            <a:endParaRPr lang="it-IT" dirty="0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60349A2F-B5B1-44E7-87AE-B6B9A797C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134" y="4352731"/>
            <a:ext cx="2034141" cy="150767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6E47331-A146-428B-8F95-E719DDCD1037}"/>
              </a:ext>
            </a:extLst>
          </p:cNvPr>
          <p:cNvSpPr txBox="1"/>
          <p:nvPr/>
        </p:nvSpPr>
        <p:spPr>
          <a:xfrm>
            <a:off x="8270816" y="5825493"/>
            <a:ext cx="1343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Giacomo Mariotti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266051B-BD6A-4C63-8D47-B7F584F8F48B}"/>
              </a:ext>
            </a:extLst>
          </p:cNvPr>
          <p:cNvSpPr txBox="1"/>
          <p:nvPr/>
        </p:nvSpPr>
        <p:spPr>
          <a:xfrm>
            <a:off x="5001857" y="5885584"/>
            <a:ext cx="19526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Bonfiglio Mariotti</a:t>
            </a:r>
          </a:p>
          <a:p>
            <a:pPr algn="ctr"/>
            <a:endParaRPr lang="it-IT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72A229E7-CE4E-4455-92F2-030826E51C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037" y="4222699"/>
            <a:ext cx="2095502" cy="15225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A5AA2EA-8B55-48E4-A094-F9B0516C3A95}"/>
              </a:ext>
            </a:extLst>
          </p:cNvPr>
          <p:cNvSpPr txBox="1"/>
          <p:nvPr/>
        </p:nvSpPr>
        <p:spPr>
          <a:xfrm>
            <a:off x="10077643" y="3090385"/>
            <a:ext cx="1257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Vanessa </a:t>
            </a:r>
            <a:r>
              <a:rPr lang="it-IT" sz="2400" dirty="0" err="1">
                <a:solidFill>
                  <a:schemeClr val="bg1"/>
                </a:solidFill>
              </a:rPr>
              <a:t>Ballor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68D90E14-8D1D-485B-B161-D890403AE0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3276" y="1344132"/>
            <a:ext cx="1779591" cy="174625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35C102A5-F933-47CC-AD21-396CAA7A07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1857" y="4036099"/>
            <a:ext cx="1871425" cy="18714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521C818-B53B-4307-9C53-2A9CA26AC17B}"/>
              </a:ext>
            </a:extLst>
          </p:cNvPr>
          <p:cNvSpPr txBox="1"/>
          <p:nvPr/>
        </p:nvSpPr>
        <p:spPr>
          <a:xfrm>
            <a:off x="2048350" y="5733763"/>
            <a:ext cx="13763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Livio </a:t>
            </a:r>
            <a:r>
              <a:rPr lang="it-IT" sz="2400" dirty="0" err="1">
                <a:solidFill>
                  <a:schemeClr val="bg1"/>
                </a:solidFill>
              </a:rPr>
              <a:t>Garavaldi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endParaRPr lang="it-IT" dirty="0"/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2873CFD6-4EA7-4F32-BC82-18776431ED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6433" y="1327704"/>
            <a:ext cx="1779591" cy="17626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EABBE13-8AC9-4058-8AD0-A99AC55A64C8}"/>
              </a:ext>
            </a:extLst>
          </p:cNvPr>
          <p:cNvSpPr txBox="1"/>
          <p:nvPr/>
        </p:nvSpPr>
        <p:spPr>
          <a:xfrm>
            <a:off x="6758540" y="3051729"/>
            <a:ext cx="10953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Santo la Rosa</a:t>
            </a:r>
          </a:p>
          <a:p>
            <a:pPr algn="ctr"/>
            <a:endParaRPr lang="it-IT" dirty="0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10F78495-235B-4101-8DFB-88360473B0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4346" y="1327704"/>
            <a:ext cx="1724025" cy="1724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10787F6-C874-4342-BB52-EA394CB5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297"/>
            <a:ext cx="11191875" cy="701675"/>
          </a:xfrm>
        </p:spPr>
        <p:txBody>
          <a:bodyPr>
            <a:normAutofit fontScale="90000"/>
          </a:bodyPr>
          <a:lstStyle/>
          <a:p>
            <a:r>
              <a:rPr lang="it-IT" sz="4300" dirty="0">
                <a:solidFill>
                  <a:schemeClr val="bg1"/>
                </a:solidFill>
                <a:latin typeface="Algerian" panose="04020705040A02060702" pitchFamily="82" charset="0"/>
              </a:rPr>
              <a:t>Se si desidera contattare l’assistenza, ecco con cui discutere:</a:t>
            </a:r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D526613A-1A91-4B3C-A0FD-651F2B2EF8C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27794" y="1344131"/>
            <a:ext cx="1747992" cy="17479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997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035232-E7CA-44A0-9CAF-F039BE9A1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7575" y="457200"/>
            <a:ext cx="5276850" cy="484202"/>
          </a:xfrm>
        </p:spPr>
        <p:txBody>
          <a:bodyPr>
            <a:noAutofit/>
          </a:bodyPr>
          <a:lstStyle/>
          <a:p>
            <a:pPr algn="ctr"/>
            <a:r>
              <a:rPr lang="it-IT" sz="3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Dove si trova </a:t>
            </a:r>
            <a:r>
              <a:rPr lang="it-IT" sz="39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Bluenext</a:t>
            </a:r>
            <a:r>
              <a:rPr lang="it-IT" sz="3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77371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7619276B-967F-445A-ADDC-AD4114A95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6"/>
            <a:ext cx="12192000" cy="685820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6988D2B-D2D3-42F5-A668-51BFD685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750" y="2766215"/>
            <a:ext cx="11620500" cy="1325563"/>
          </a:xfrm>
        </p:spPr>
        <p:txBody>
          <a:bodyPr>
            <a:noAutofit/>
          </a:bodyPr>
          <a:lstStyle/>
          <a:p>
            <a:r>
              <a:rPr lang="it-IT" sz="8000" dirty="0">
                <a:solidFill>
                  <a:schemeClr val="bg1"/>
                </a:solidFill>
                <a:latin typeface="Algerian" panose="04020705040A02060702" pitchFamily="82" charset="0"/>
              </a:rPr>
              <a:t>Grazie per la visione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C88F049-5920-4D53-8C99-B29A8FDA33D8}"/>
              </a:ext>
            </a:extLst>
          </p:cNvPr>
          <p:cNvSpPr txBox="1"/>
          <p:nvPr/>
        </p:nvSpPr>
        <p:spPr>
          <a:xfrm>
            <a:off x="0" y="6196280"/>
            <a:ext cx="538162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https://www.bluenext.it/</a:t>
            </a:r>
            <a:endParaRPr lang="it-IT" sz="2800" dirty="0">
              <a:solidFill>
                <a:schemeClr val="bg1"/>
              </a:solidFill>
            </a:endParaRPr>
          </a:p>
          <a:p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766589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209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7" baseType="lpstr">
      <vt:lpstr>Aharoni</vt:lpstr>
      <vt:lpstr>Algerian</vt:lpstr>
      <vt:lpstr>Arial</vt:lpstr>
      <vt:lpstr>brown_light</vt:lpstr>
      <vt:lpstr>Calibri</vt:lpstr>
      <vt:lpstr>Calibri Light</vt:lpstr>
      <vt:lpstr>quicksand_regular</vt:lpstr>
      <vt:lpstr>Wingdings</vt:lpstr>
      <vt:lpstr>Tema di Office</vt:lpstr>
      <vt:lpstr>Presentazione standard di PowerPoint</vt:lpstr>
      <vt:lpstr>Che cos’è Bluenext?</vt:lpstr>
      <vt:lpstr>Come è nata questa azienda?</vt:lpstr>
      <vt:lpstr>Che tipo di agenzie si affidano a Bluenext?</vt:lpstr>
      <vt:lpstr>Sedi è Contatti</vt:lpstr>
      <vt:lpstr>Se si desidera contattare l’assistenza, ecco con cui discutere:</vt:lpstr>
      <vt:lpstr>Dove si trova Bluenext?</vt:lpstr>
      <vt:lpstr>Grazie per la visione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</dc:creator>
  <cp:lastModifiedBy>Luca</cp:lastModifiedBy>
  <cp:revision>26</cp:revision>
  <dcterms:created xsi:type="dcterms:W3CDTF">2022-04-30T09:08:20Z</dcterms:created>
  <dcterms:modified xsi:type="dcterms:W3CDTF">2022-05-03T18:51:36Z</dcterms:modified>
</cp:coreProperties>
</file>

<file path=docProps/thumbnail.jpeg>
</file>